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681360"/>
            <a:ext cx="82292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673520" y="368136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57200" y="368136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685800" y="2130480"/>
            <a:ext cx="7772040" cy="34509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57200" y="368136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3520" y="368136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88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681360"/>
            <a:ext cx="822852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US" sz="4400">
                <a:solidFill>
                  <a:srgbClr val="000000"/>
                </a:solidFill>
                <a:latin typeface="Calibri"/>
              </a:rPr>
              <a:t>Click to edit the title text formatClick to edit Master title style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/>
          <a:p>
            <a:pPr>
              <a:lnSpc>
                <a:spcPct val="100000"/>
              </a:lnSpc>
            </a:pPr>
            <a:r>
              <a:rPr lang="en-US" sz="1200">
                <a:solidFill>
                  <a:srgbClr val="8b8b8b"/>
                </a:solidFill>
                <a:latin typeface="Calibri"/>
              </a:rPr>
              <a:t>12/26/13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/>
          <a:p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/>
          <a:p>
            <a:pPr algn="r">
              <a:lnSpc>
                <a:spcPct val="100000"/>
              </a:lnSpc>
            </a:pPr>
            <a:fld id="{AEB4BF02-DB7B-4CD0-BA29-9C897B2D62F2}" type="slidenum">
              <a:rPr lang="en-US" sz="1200">
                <a:solidFill>
                  <a:srgbClr val="8b8b8b"/>
                </a:solidFill>
                <a:latin typeface="Calibri"/>
              </a:rPr>
              <a:t>&lt;number&gt;</a:t>
            </a:fld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692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2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en-US"/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en-US"/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en-US"/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en-US"/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2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CustomShape 1"/>
          <p:cNvSpPr/>
          <p:nvPr/>
        </p:nvSpPr>
        <p:spPr>
          <a:xfrm>
            <a:off x="609480" y="533520"/>
            <a:ext cx="6400440" cy="4800240"/>
          </a:xfrm>
          <a:prstGeom prst="rect">
            <a:avLst/>
          </a:prstGeom>
          <a:solidFill>
            <a:srgbClr val="ffffff"/>
          </a:solidFill>
          <a:ln w="25560">
            <a:solidFill>
              <a:srgbClr val="4f81bd"/>
            </a:solidFill>
            <a:round/>
          </a:ln>
        </p:spPr>
      </p:sp>
      <p:sp>
        <p:nvSpPr>
          <p:cNvPr id="38" name="CustomShape 2"/>
          <p:cNvSpPr/>
          <p:nvPr/>
        </p:nvSpPr>
        <p:spPr>
          <a:xfrm>
            <a:off x="609840" y="990720"/>
            <a:ext cx="6400440" cy="5135760"/>
          </a:xfrm>
          <a:prstGeom prst="rect">
            <a:avLst/>
          </a:prstGeom>
          <a:solidFill>
            <a:srgbClr val="ffffff"/>
          </a:solidFill>
          <a:ln w="25560">
            <a:solidFill>
              <a:srgbClr val="4f81bd"/>
            </a:solidFill>
            <a:round/>
          </a:ln>
        </p:spPr>
      </p:sp>
      <p:sp>
        <p:nvSpPr>
          <p:cNvPr id="39" name="CustomShape 3"/>
          <p:cNvSpPr/>
          <p:nvPr/>
        </p:nvSpPr>
        <p:spPr>
          <a:xfrm>
            <a:off x="609480" y="533520"/>
            <a:ext cx="6400440" cy="456840"/>
          </a:xfrm>
          <a:prstGeom prst="rect">
            <a:avLst/>
          </a:prstGeom>
          <a:gradFill>
            <a:gsLst>
              <a:gs pos="0">
                <a:srgbClr val="fefbed"/>
              </a:gs>
              <a:gs pos="100000">
                <a:srgbClr val="7b796a"/>
              </a:gs>
            </a:gsLst>
            <a:path path="circle"/>
          </a:gradFill>
          <a:ln w="25560">
            <a:solidFill>
              <a:srgbClr val="3a5f8b"/>
            </a:solidFill>
            <a:round/>
          </a:ln>
        </p:spPr>
        <p:txBody>
          <a:bodyPr anchor="ctr" bIns="45000" lIns="90000" rIns="90000" tIns="45000"/>
          <a:p>
            <a:pPr>
              <a:lnSpc>
                <a:spcPct val="100000"/>
              </a:lnSpc>
            </a:pPr>
            <a:r>
              <a:rPr lang="en-US">
                <a:solidFill>
                  <a:srgbClr val="595959"/>
                </a:solidFill>
                <a:latin typeface="Calibri"/>
              </a:rPr>
              <a:t>            </a:t>
            </a:r>
            <a:r>
              <a:rPr lang="en-US">
                <a:solidFill>
                  <a:srgbClr val="595959"/>
                </a:solidFill>
                <a:latin typeface="Calibri"/>
              </a:rPr>
              <a:t>Encoding</a:t>
            </a:r>
            <a:endParaRPr/>
          </a:p>
        </p:txBody>
      </p:sp>
      <p:sp>
        <p:nvSpPr>
          <p:cNvPr id="40" name="CustomShape 4"/>
          <p:cNvSpPr/>
          <p:nvPr/>
        </p:nvSpPr>
        <p:spPr>
          <a:xfrm>
            <a:off x="609480" y="533520"/>
            <a:ext cx="533160" cy="456840"/>
          </a:xfrm>
          <a:prstGeom prst="rect">
            <a:avLst/>
          </a:prstGeom>
          <a:gradFill>
            <a:gsLst>
              <a:gs pos="0">
                <a:srgbClr val="7e7e7e"/>
              </a:gs>
              <a:gs pos="100000">
                <a:srgbClr val="000000"/>
              </a:gs>
            </a:gsLst>
            <a:path path="circle"/>
          </a:gradFill>
          <a:ln w="25560">
            <a:solidFill>
              <a:srgbClr val="3a5f8b"/>
            </a:solidFill>
            <a:round/>
          </a:ln>
        </p:spPr>
        <p:txBody>
          <a:bodyPr anchor="ctr" bIns="45000" lIns="90000" rIns="90000" tIns="45000"/>
          <a:p>
            <a:pPr algn="ctr">
              <a:lnSpc>
                <a:spcPct val="100000"/>
              </a:lnSpc>
            </a:pPr>
            <a:r>
              <a:rPr lang="en-US">
                <a:solidFill>
                  <a:srgbClr val="ffffff"/>
                </a:solidFill>
                <a:latin typeface="Calibri"/>
              </a:rPr>
              <a:t>-</a:t>
            </a:r>
            <a:endParaRPr/>
          </a:p>
        </p:txBody>
      </p:sp>
      <p:sp>
        <p:nvSpPr>
          <p:cNvPr id="41" name="CustomShape 5"/>
          <p:cNvSpPr/>
          <p:nvPr/>
        </p:nvSpPr>
        <p:spPr>
          <a:xfrm>
            <a:off x="6477120" y="533520"/>
            <a:ext cx="533160" cy="456840"/>
          </a:xfrm>
          <a:prstGeom prst="rect">
            <a:avLst/>
          </a:prstGeom>
          <a:gradFill>
            <a:gsLst>
              <a:gs pos="0">
                <a:srgbClr val="7e7e7e"/>
              </a:gs>
              <a:gs pos="100000">
                <a:srgbClr val="000000"/>
              </a:gs>
            </a:gsLst>
            <a:path path="circle"/>
          </a:gradFill>
          <a:ln w="25560">
            <a:solidFill>
              <a:srgbClr val="3a5f8b"/>
            </a:solidFill>
            <a:round/>
          </a:ln>
        </p:spPr>
        <p:txBody>
          <a:bodyPr anchor="ctr" bIns="45000" lIns="90000" rIns="90000" tIns="45000"/>
          <a:p>
            <a:pPr algn="ctr">
              <a:lnSpc>
                <a:spcPct val="100000"/>
              </a:lnSpc>
            </a:pPr>
            <a:r>
              <a:rPr lang="en-US">
                <a:solidFill>
                  <a:srgbClr val="ffffff"/>
                </a:solidFill>
                <a:latin typeface="Calibri"/>
              </a:rPr>
              <a:t>X</a:t>
            </a:r>
            <a:endParaRPr/>
          </a:p>
        </p:txBody>
      </p:sp>
      <p:sp>
        <p:nvSpPr>
          <p:cNvPr id="42" name="CustomShape 6"/>
          <p:cNvSpPr/>
          <p:nvPr/>
        </p:nvSpPr>
        <p:spPr>
          <a:xfrm>
            <a:off x="914400" y="1371600"/>
            <a:ext cx="3962160" cy="4389120"/>
          </a:xfrm>
          <a:prstGeom prst="rect">
            <a:avLst/>
          </a:prstGeom>
          <a:solidFill>
            <a:srgbClr val="ffffff"/>
          </a:solidFill>
          <a:ln w="25560">
            <a:solidFill>
              <a:srgbClr val="4f81bd"/>
            </a:solidFill>
            <a:round/>
          </a:ln>
        </p:spPr>
      </p:sp>
      <p:sp>
        <p:nvSpPr>
          <p:cNvPr id="43" name="CustomShape 7"/>
          <p:cNvSpPr/>
          <p:nvPr/>
        </p:nvSpPr>
        <p:spPr>
          <a:xfrm>
            <a:off x="1066680" y="1143000"/>
            <a:ext cx="1402200" cy="638280"/>
          </a:xfrm>
          <a:prstGeom prst="rect">
            <a:avLst/>
          </a:prstGeom>
          <a:solidFill>
            <a:srgbClr val="ffffff"/>
          </a:solidFill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en-US">
                <a:solidFill>
                  <a:srgbClr val="000000"/>
                </a:solidFill>
                <a:latin typeface="Calibri"/>
              </a:rPr>
              <a:t>Encoding</a:t>
            </a:r>
            <a:endParaRPr/>
          </a:p>
        </p:txBody>
      </p:sp>
      <p:graphicFrame>
        <p:nvGraphicFramePr>
          <p:cNvPr id="44" name="Table 8"/>
          <p:cNvGraphicFramePr/>
          <p:nvPr/>
        </p:nvGraphicFramePr>
        <p:xfrm>
          <a:off x="990720" y="2011680"/>
          <a:ext cx="3276000" cy="3658680"/>
        </p:xfrm>
        <a:graphic>
          <a:graphicData uri="http://schemas.openxmlformats.org/drawingml/2006/table">
            <a:tbl>
              <a:tblPr/>
              <a:tblGrid>
                <a:gridCol w="3276360"/>
              </a:tblGrid>
              <a:tr h="457200">
                <a:tc>
                  <a:txBody>
                    <a:bodyPr wrap="none"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>
                          <a:solidFill>
                            <a:srgbClr val="000000"/>
                          </a:solidFill>
                          <a:latin typeface="Calibri"/>
                        </a:rPr>
                        <a:t>UTF-16</a:t>
                      </a:r>
                      <a:endParaRPr/>
                    </a:p>
                  </a:txBody>
                  <a:tcPr/>
                </a:tc>
              </a:tr>
              <a:tr h="457200">
                <a:tc>
                  <a:txBody>
                    <a:bodyPr wrap="none"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>
                          <a:solidFill>
                            <a:srgbClr val="000000"/>
                          </a:solidFill>
                          <a:latin typeface="Calibri"/>
                        </a:rPr>
                        <a:t>UTF-16BE</a:t>
                      </a:r>
                      <a:endParaRPr/>
                    </a:p>
                  </a:txBody>
                  <a:tcPr/>
                </a:tc>
              </a:tr>
              <a:tr h="457200">
                <a:tc>
                  <a:txBody>
                    <a:bodyPr wrap="none"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>
                          <a:solidFill>
                            <a:srgbClr val="000000"/>
                          </a:solidFill>
                          <a:latin typeface="Calibri"/>
                        </a:rPr>
                        <a:t>UTF-8</a:t>
                      </a:r>
                      <a:endParaRPr/>
                    </a:p>
                  </a:txBody>
                  <a:tcPr/>
                </a:tc>
              </a:tr>
              <a:tr h="457200">
                <a:tc>
                  <a:txBody>
                    <a:bodyPr wrap="none"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>
                          <a:solidFill>
                            <a:srgbClr val="000000"/>
                          </a:solidFill>
                          <a:latin typeface="Calibri"/>
                        </a:rPr>
                        <a:t>windows-1255</a:t>
                      </a:r>
                      <a:endParaRPr/>
                    </a:p>
                  </a:txBody>
                  <a:tcPr/>
                </a:tc>
              </a:tr>
              <a:tr h="457200">
                <a:tc>
                  <a:txBody>
                    <a:bodyPr wrap="none"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>
                          <a:solidFill>
                            <a:srgbClr val="000000"/>
                          </a:solidFill>
                          <a:latin typeface="Calibri"/>
                        </a:rPr>
                        <a:t>windows-1257</a:t>
                      </a:r>
                      <a:endParaRPr/>
                    </a:p>
                  </a:txBody>
                  <a:tcPr/>
                </a:tc>
              </a:tr>
              <a:tr h="457200">
                <a:tc>
                  <a:txBody>
                    <a:bodyPr wrap="none"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>
                          <a:solidFill>
                            <a:srgbClr val="000000"/>
                          </a:solidFill>
                          <a:latin typeface="Calibri"/>
                        </a:rPr>
                        <a:t>windows-1254</a:t>
                      </a:r>
                      <a:endParaRPr/>
                    </a:p>
                  </a:txBody>
                  <a:tcPr/>
                </a:tc>
              </a:tr>
              <a:tr h="457200">
                <a:tc>
                  <a:txBody>
                    <a:bodyPr wrap="none"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>
                          <a:solidFill>
                            <a:srgbClr val="000000"/>
                          </a:solidFill>
                          <a:latin typeface="Calibri"/>
                        </a:rPr>
                        <a:t>UTF-32LE</a:t>
                      </a:r>
                      <a:endParaRPr/>
                    </a:p>
                  </a:txBody>
                  <a:tcPr/>
                </a:tc>
              </a:tr>
              <a:tr h="458280">
                <a:tc>
                  <a:txBody>
                    <a:bodyPr wrap="none"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>
                          <a:solidFill>
                            <a:srgbClr val="000000"/>
                          </a:solidFill>
                          <a:latin typeface="Calibri"/>
                        </a:rPr>
                        <a:t>windows-1251</a:t>
                      </a:r>
                      <a:endParaRPr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5" name="CustomShape 9"/>
          <p:cNvSpPr/>
          <p:nvPr/>
        </p:nvSpPr>
        <p:spPr>
          <a:xfrm>
            <a:off x="5257800" y="1371600"/>
            <a:ext cx="1447560" cy="533160"/>
          </a:xfrm>
          <a:prstGeom prst="rect">
            <a:avLst/>
          </a:prstGeom>
          <a:gradFill>
            <a:gsLst>
              <a:gs pos="0">
                <a:srgbClr val="397bca"/>
              </a:gs>
              <a:gs pos="50000">
                <a:srgbClr val="2e5f99"/>
              </a:gs>
              <a:gs pos="100000">
                <a:srgbClr val="397bca"/>
              </a:gs>
            </a:gsLst>
            <a:lin ang="16200000"/>
          </a:gradFill>
        </p:spPr>
        <p:txBody>
          <a:bodyPr anchor="ctr" bIns="45000" lIns="90000" rIns="90000" tIns="45000"/>
          <a:p>
            <a:pPr algn="ctr">
              <a:lnSpc>
                <a:spcPct val="100000"/>
              </a:lnSpc>
            </a:pPr>
            <a:r>
              <a:rPr lang="en-US" u="sng">
                <a:solidFill>
                  <a:srgbClr val="ffffff"/>
                </a:solidFill>
                <a:latin typeface="Calibri"/>
              </a:rPr>
              <a:t>O</a:t>
            </a:r>
            <a:r>
              <a:rPr lang="en-US">
                <a:solidFill>
                  <a:srgbClr val="ffffff"/>
                </a:solidFill>
                <a:latin typeface="Calibri"/>
              </a:rPr>
              <a:t>k</a:t>
            </a:r>
            <a:endParaRPr/>
          </a:p>
        </p:txBody>
      </p:sp>
      <p:sp>
        <p:nvSpPr>
          <p:cNvPr id="46" name="CustomShape 10"/>
          <p:cNvSpPr/>
          <p:nvPr/>
        </p:nvSpPr>
        <p:spPr>
          <a:xfrm>
            <a:off x="5257800" y="2057400"/>
            <a:ext cx="1447560" cy="533160"/>
          </a:xfrm>
          <a:prstGeom prst="rect">
            <a:avLst/>
          </a:prstGeom>
          <a:gradFill>
            <a:gsLst>
              <a:gs pos="0">
                <a:srgbClr val="397bca"/>
              </a:gs>
              <a:gs pos="50000">
                <a:srgbClr val="2e5f99"/>
              </a:gs>
              <a:gs pos="100000">
                <a:srgbClr val="397bca"/>
              </a:gs>
            </a:gsLst>
            <a:lin ang="16200000"/>
          </a:gradFill>
        </p:spPr>
        <p:txBody>
          <a:bodyPr anchor="ctr" bIns="45000" lIns="90000" rIns="90000" tIns="45000"/>
          <a:p>
            <a:pPr algn="ctr">
              <a:lnSpc>
                <a:spcPct val="100000"/>
              </a:lnSpc>
            </a:pPr>
            <a:r>
              <a:rPr lang="en-US" u="sng">
                <a:solidFill>
                  <a:srgbClr val="ffffff"/>
                </a:solidFill>
                <a:latin typeface="Calibri"/>
              </a:rPr>
              <a:t>C</a:t>
            </a:r>
            <a:r>
              <a:rPr lang="en-US">
                <a:solidFill>
                  <a:srgbClr val="ffffff"/>
                </a:solidFill>
                <a:latin typeface="Calibri"/>
              </a:rPr>
              <a:t>ancel</a:t>
            </a:r>
            <a:endParaRPr/>
          </a:p>
        </p:txBody>
      </p:sp>
      <p:sp>
        <p:nvSpPr>
          <p:cNvPr id="47" name="CustomShape 11"/>
          <p:cNvSpPr/>
          <p:nvPr/>
        </p:nvSpPr>
        <p:spPr>
          <a:xfrm>
            <a:off x="5257800" y="2819520"/>
            <a:ext cx="1447560" cy="533160"/>
          </a:xfrm>
          <a:prstGeom prst="rect">
            <a:avLst/>
          </a:prstGeom>
          <a:gradFill>
            <a:gsLst>
              <a:gs pos="0">
                <a:srgbClr val="397bca"/>
              </a:gs>
              <a:gs pos="50000">
                <a:srgbClr val="2e5f99"/>
              </a:gs>
              <a:gs pos="100000">
                <a:srgbClr val="397bca"/>
              </a:gs>
            </a:gsLst>
            <a:lin ang="16200000"/>
          </a:gradFill>
        </p:spPr>
        <p:txBody>
          <a:bodyPr anchor="ctr" bIns="45000" lIns="90000" rIns="90000" tIns="45000"/>
          <a:p>
            <a:pPr algn="ctr">
              <a:lnSpc>
                <a:spcPct val="100000"/>
              </a:lnSpc>
            </a:pPr>
            <a:r>
              <a:rPr lang="en-US" u="sng">
                <a:solidFill>
                  <a:srgbClr val="ffffff"/>
                </a:solidFill>
                <a:latin typeface="Calibri"/>
              </a:rPr>
              <a:t>D</a:t>
            </a:r>
            <a:r>
              <a:rPr lang="en-US">
                <a:solidFill>
                  <a:srgbClr val="ffffff"/>
                </a:solidFill>
                <a:latin typeface="Calibri"/>
              </a:rPr>
              <a:t>efaults</a:t>
            </a:r>
            <a:endParaRPr/>
          </a:p>
        </p:txBody>
      </p:sp>
      <p:sp>
        <p:nvSpPr>
          <p:cNvPr id="48" name="CustomShape 12"/>
          <p:cNvSpPr/>
          <p:nvPr/>
        </p:nvSpPr>
        <p:spPr>
          <a:xfrm>
            <a:off x="4343400" y="2011680"/>
            <a:ext cx="456840" cy="3659400"/>
          </a:xfrm>
          <a:prstGeom prst="rect">
            <a:avLst/>
          </a:prstGeom>
          <a:gradFill>
            <a:gsLst>
              <a:gs pos="0">
                <a:srgbClr val="ededed"/>
              </a:gs>
              <a:gs pos="50000">
                <a:srgbClr val="bcbcbc"/>
              </a:gs>
              <a:gs pos="100000">
                <a:srgbClr val="ededed"/>
              </a:gs>
            </a:gsLst>
            <a:lin ang="16200000"/>
          </a:gradFill>
          <a:ln w="9360">
            <a:solidFill>
              <a:srgbClr val="000000"/>
            </a:solidFill>
            <a:round/>
          </a:ln>
        </p:spPr>
      </p:sp>
      <p:sp>
        <p:nvSpPr>
          <p:cNvPr id="49" name="CustomShape 13"/>
          <p:cNvSpPr/>
          <p:nvPr/>
        </p:nvSpPr>
        <p:spPr>
          <a:xfrm>
            <a:off x="4343400" y="2021400"/>
            <a:ext cx="456840" cy="447480"/>
          </a:xfrm>
          <a:prstGeom prst="rect">
            <a:avLst/>
          </a:prstGeom>
          <a:gradFill>
            <a:gsLst>
              <a:gs pos="0">
                <a:srgbClr val="397bca"/>
              </a:gs>
              <a:gs pos="50000">
                <a:srgbClr val="2e5f99"/>
              </a:gs>
              <a:gs pos="100000">
                <a:srgbClr val="397bca"/>
              </a:gs>
            </a:gsLst>
            <a:lin ang="16200000"/>
          </a:gradFill>
        </p:spPr>
      </p:sp>
      <p:sp>
        <p:nvSpPr>
          <p:cNvPr id="50" name="CustomShape 14"/>
          <p:cNvSpPr/>
          <p:nvPr/>
        </p:nvSpPr>
        <p:spPr>
          <a:xfrm>
            <a:off x="4343400" y="5223600"/>
            <a:ext cx="456840" cy="447480"/>
          </a:xfrm>
          <a:prstGeom prst="rect">
            <a:avLst/>
          </a:prstGeom>
          <a:gradFill>
            <a:gsLst>
              <a:gs pos="0">
                <a:srgbClr val="397bca"/>
              </a:gs>
              <a:gs pos="50000">
                <a:srgbClr val="2e5f99"/>
              </a:gs>
              <a:gs pos="100000">
                <a:srgbClr val="397bca"/>
              </a:gs>
            </a:gsLst>
            <a:lin ang="16200000"/>
          </a:gradFill>
        </p:spPr>
      </p:sp>
      <p:sp>
        <p:nvSpPr>
          <p:cNvPr id="51" name="CustomShape 15"/>
          <p:cNvSpPr/>
          <p:nvPr/>
        </p:nvSpPr>
        <p:spPr>
          <a:xfrm>
            <a:off x="4343400" y="3484800"/>
            <a:ext cx="456840" cy="447120"/>
          </a:xfrm>
          <a:prstGeom prst="rect">
            <a:avLst/>
          </a:prstGeom>
          <a:gradFill>
            <a:gsLst>
              <a:gs pos="0">
                <a:srgbClr val="397bca"/>
              </a:gs>
              <a:gs pos="50000">
                <a:srgbClr val="2e5f99"/>
              </a:gs>
              <a:gs pos="100000">
                <a:srgbClr val="397bca"/>
              </a:gs>
            </a:gsLst>
            <a:lin ang="16200000"/>
          </a:gradFill>
        </p:spPr>
      </p:sp>
      <p:sp>
        <p:nvSpPr>
          <p:cNvPr id="52" name="CustomShape 16"/>
          <p:cNvSpPr/>
          <p:nvPr/>
        </p:nvSpPr>
        <p:spPr>
          <a:xfrm>
            <a:off x="1021320" y="1463040"/>
            <a:ext cx="3733560" cy="457200"/>
          </a:xfrm>
          <a:prstGeom prst="rect">
            <a:avLst/>
          </a:prstGeom>
          <a:solidFill>
            <a:srgbClr val="ffffff"/>
          </a:solidFill>
          <a:ln w="18360">
            <a:solidFill>
              <a:srgbClr val="3465af"/>
            </a:solidFill>
            <a:round/>
          </a:ln>
        </p:spPr>
        <p:txBody>
          <a:bodyPr anchor="ctr" bIns="54000" lIns="99000" rIns="99000" tIns="54000" wrap="none"/>
          <a:p>
            <a:pPr algn="ctr"/>
            <a:r>
              <a:rPr lang="en-US"/>
              <a:t>UTF-16</a:t>
            </a:r>
            <a:endParaRPr/>
          </a:p>
        </p:txBody>
      </p:sp>
      <p:sp>
        <p:nvSpPr>
          <p:cNvPr id="53" name="CustomShape 17"/>
          <p:cNvSpPr/>
          <p:nvPr/>
        </p:nvSpPr>
        <p:spPr>
          <a:xfrm>
            <a:off x="5227560" y="3566160"/>
            <a:ext cx="1447560" cy="533160"/>
          </a:xfrm>
          <a:prstGeom prst="rect">
            <a:avLst/>
          </a:prstGeom>
          <a:gradFill>
            <a:gsLst>
              <a:gs pos="0">
                <a:srgbClr val="397bca"/>
              </a:gs>
              <a:gs pos="50000">
                <a:srgbClr val="2e5f99"/>
              </a:gs>
              <a:gs pos="100000">
                <a:srgbClr val="397bca"/>
              </a:gs>
            </a:gsLst>
            <a:lin ang="16200000"/>
          </a:gradFill>
        </p:spPr>
        <p:txBody>
          <a:bodyPr anchor="ctr" bIns="45000" lIns="90000" rIns="90000" tIns="45000"/>
          <a:p>
            <a:pPr algn="ctr">
              <a:lnSpc>
                <a:spcPct val="100000"/>
              </a:lnSpc>
            </a:pPr>
            <a:r>
              <a:rPr lang="en-US" u="sng">
                <a:solidFill>
                  <a:srgbClr val="ffffff"/>
                </a:solidFill>
                <a:latin typeface="Calibri"/>
              </a:rPr>
              <a:t>S</a:t>
            </a:r>
            <a:r>
              <a:rPr lang="en-US">
                <a:solidFill>
                  <a:srgbClr val="ffffff"/>
                </a:solidFill>
                <a:latin typeface="Calibri"/>
              </a:rPr>
              <a:t>elect</a:t>
            </a:r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